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embeddedFontLst>
    <p:embeddedFont>
      <p:font typeface="Nunito"/>
      <p:regular r:id="rId18"/>
      <p:bold r:id="rId19"/>
      <p:italic r:id="rId20"/>
      <p:boldItalic r:id="rId21"/>
    </p:embeddedFont>
    <p:embeddedFont>
      <p:font typeface="Maven Pro"/>
      <p:regular r:id="rId22"/>
      <p:bold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Nunito-italic.fntdata"/><Relationship Id="rId11" Type="http://schemas.openxmlformats.org/officeDocument/2006/relationships/slide" Target="slides/slide6.xml"/><Relationship Id="rId22" Type="http://schemas.openxmlformats.org/officeDocument/2006/relationships/font" Target="fonts/MavenPro-regular.fntdata"/><Relationship Id="rId10" Type="http://schemas.openxmlformats.org/officeDocument/2006/relationships/slide" Target="slides/slide5.xml"/><Relationship Id="rId21" Type="http://schemas.openxmlformats.org/officeDocument/2006/relationships/font" Target="fonts/Nunito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23" Type="http://schemas.openxmlformats.org/officeDocument/2006/relationships/font" Target="fonts/MavenPro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Nunito-bold.fntdata"/><Relationship Id="rId6" Type="http://schemas.openxmlformats.org/officeDocument/2006/relationships/slide" Target="slides/slide1.xml"/><Relationship Id="rId18" Type="http://schemas.openxmlformats.org/officeDocument/2006/relationships/font" Target="fonts/Nunito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fd6579f6eb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fd6579f6eb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fd6579f6eb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fd6579f6eb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fd6579f6eb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fd6579f6eb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fd6579f6eb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fd6579f6eb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fb7b4e8506_0_2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fb7b4e8506_0_2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fb7b4e8506_0_2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fb7b4e8506_0_2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fb7b4e8506_0_2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fb7b4e8506_0_2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fb7b4e8506_0_2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fb7b4e8506_0_2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fd6579f6eb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fd6579f6eb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fd6579f6eb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fd6579f6eb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fb7b4e8506_0_3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fb7b4e8506_0_3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3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fmla="val 8244818" name="adj1"/>
                  <a:gd fmla="val 16246175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fmla="val 8801158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fmla="val 1255410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" name="Google Shape;46;p2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2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68" name="Google Shape;268;p11"/>
          <p:cNvSpPr txBox="1"/>
          <p:nvPr>
            <p:ph hasCustomPrompt="1"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0" name="Google Shape;270;p1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2" name="Google Shape;82;p3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p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9" name="Google Shape;89;p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0" name="Google Shape;90;p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6" name="Google Shape;96;p5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7" name="Google Shape;97;p5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4" name="Google Shape;104;p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" name="Google Shape;109;p7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0" name="Google Shape;110;p7"/>
          <p:cNvSpPr txBox="1"/>
          <p:nvPr>
            <p:ph idx="1" type="body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1" name="Google Shape;111;p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5" name="Google Shape;125;p8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" name="Google Shape;131;p9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2" name="Google Shape;132;p9"/>
          <p:cNvSpPr txBox="1"/>
          <p:nvPr>
            <p:ph idx="1" type="subTitle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3" name="Google Shape;133;p9"/>
          <p:cNvSpPr txBox="1"/>
          <p:nvPr>
            <p:ph idx="2" type="body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" name="Google Shape;139;p10"/>
          <p:cNvSpPr txBox="1"/>
          <p:nvPr>
            <p:ph idx="1" type="body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40" name="Google Shape;140;p1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ment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chromedriver.chromium.org/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3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SCU Lawtech</a:t>
            </a:r>
            <a:endParaRPr/>
          </a:p>
        </p:txBody>
      </p:sp>
      <p:sp>
        <p:nvSpPr>
          <p:cNvPr id="278" name="Google Shape;278;p13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1124 selenium xpath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22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Xpath</a:t>
            </a:r>
            <a:r>
              <a:rPr lang="zh-TW"/>
              <a:t>練習</a:t>
            </a:r>
            <a:endParaRPr/>
          </a:p>
        </p:txBody>
      </p:sp>
      <p:sp>
        <p:nvSpPr>
          <p:cNvPr id="340" name="Google Shape;340;p22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41" name="Google Shape;34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98271"/>
            <a:ext cx="9144001" cy="37251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23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爬蟲開始</a:t>
            </a:r>
            <a:endParaRPr/>
          </a:p>
        </p:txBody>
      </p:sp>
      <p:sp>
        <p:nvSpPr>
          <p:cNvPr id="347" name="Google Shape;347;p23"/>
          <p:cNvSpPr txBox="1"/>
          <p:nvPr>
            <p:ph idx="1" type="body"/>
          </p:nvPr>
        </p:nvSpPr>
        <p:spPr>
          <a:xfrm>
            <a:off x="660200" y="1990050"/>
            <a:ext cx="7674000" cy="31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/>
              <a:t>#上一頁			driver.back()</a:t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2000"/>
              <a:t>#刷新			driver.refresh()</a:t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2000"/>
              <a:t>#取得現在網址	driver.current_url</a:t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2000"/>
              <a:t>#關閉視窗		driver.quit()</a:t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2000"/>
              <a:t>#點擊			(定位).click()</a:t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2000"/>
              <a:t>#輸入			(定位).send_keys(" ")</a:t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 sz="2000"/>
              <a:t>#取文字			(定位).text</a:t>
            </a:r>
            <a:endParaRPr sz="20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2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大量爬取資料</a:t>
            </a:r>
            <a:endParaRPr/>
          </a:p>
        </p:txBody>
      </p:sp>
      <p:sp>
        <p:nvSpPr>
          <p:cNvPr id="353" name="Google Shape;353;p2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zh-TW" sz="2000"/>
              <a:t>與for迴圈的結合運用</a:t>
            </a:r>
            <a:endParaRPr sz="20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三</a:t>
            </a:r>
            <a:r>
              <a:rPr lang="zh-TW"/>
              <a:t>份code</a:t>
            </a:r>
            <a:endParaRPr/>
          </a:p>
        </p:txBody>
      </p:sp>
      <p:sp>
        <p:nvSpPr>
          <p:cNvPr id="284" name="Google Shape;284;p14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14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1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Agenda</a:t>
            </a:r>
            <a:endParaRPr/>
          </a:p>
        </p:txBody>
      </p:sp>
      <p:sp>
        <p:nvSpPr>
          <p:cNvPr id="291" name="Google Shape;291;p15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/>
              <a:t>Chrome Driver Download</a:t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2000"/>
              <a:t>HTML</a:t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2000"/>
              <a:t>Xpath</a:t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2000"/>
              <a:t>Selenium: Get/ Key_in/ Click/ Text/ Back/ Refresh</a:t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 sz="2000"/>
              <a:t>Application with Loops</a:t>
            </a:r>
            <a:endParaRPr sz="20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16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98" name="Google Shape;298;p16"/>
          <p:cNvPicPr preferRelativeResize="0"/>
          <p:nvPr/>
        </p:nvPicPr>
        <p:blipFill rotWithShape="1">
          <a:blip r:embed="rId3">
            <a:alphaModFix/>
          </a:blip>
          <a:srcRect b="46080" l="10359" r="7874" t="5229"/>
          <a:stretch/>
        </p:blipFill>
        <p:spPr>
          <a:xfrm>
            <a:off x="736275" y="0"/>
            <a:ext cx="648026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16"/>
          <p:cNvSpPr/>
          <p:nvPr/>
        </p:nvSpPr>
        <p:spPr>
          <a:xfrm>
            <a:off x="1238700" y="3987950"/>
            <a:ext cx="1520400" cy="4800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16"/>
          <p:cNvSpPr/>
          <p:nvPr/>
        </p:nvSpPr>
        <p:spPr>
          <a:xfrm>
            <a:off x="6516050" y="198100"/>
            <a:ext cx="339600" cy="3456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16"/>
          <p:cNvSpPr/>
          <p:nvPr/>
        </p:nvSpPr>
        <p:spPr>
          <a:xfrm>
            <a:off x="4432750" y="3987950"/>
            <a:ext cx="339600" cy="3456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1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17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08" name="Google Shape;30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0" y="0"/>
            <a:ext cx="6858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17"/>
          <p:cNvSpPr/>
          <p:nvPr/>
        </p:nvSpPr>
        <p:spPr>
          <a:xfrm>
            <a:off x="2370125" y="1910250"/>
            <a:ext cx="1910100" cy="5589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1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Chrome Driver Download</a:t>
            </a:r>
            <a:endParaRPr/>
          </a:p>
        </p:txBody>
      </p:sp>
      <p:sp>
        <p:nvSpPr>
          <p:cNvPr id="315" name="Google Shape;315;p18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/>
              <a:t>Check Chrome version and update</a:t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2000"/>
              <a:t>Download Chrome Driver</a:t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2000" u="sng">
                <a:solidFill>
                  <a:schemeClr val="hlink"/>
                </a:solidFill>
                <a:hlinkClick r:id="rId3"/>
              </a:rPr>
              <a:t>https://chromedriver.chromium.org/</a:t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19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開法者工具</a:t>
            </a:r>
            <a:endParaRPr/>
          </a:p>
        </p:txBody>
      </p:sp>
      <p:sp>
        <p:nvSpPr>
          <p:cNvPr id="321" name="Google Shape;321;p19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/>
              <a:t>打開fn+f12</a:t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2000"/>
              <a:t>從邊邊移開Ctrl + Shift + D</a:t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0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Html</a:t>
            </a:r>
            <a:endParaRPr/>
          </a:p>
        </p:txBody>
      </p:sp>
      <p:sp>
        <p:nvSpPr>
          <p:cNvPr id="327" name="Google Shape;327;p20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/>
              <a:t>標籤</a:t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 sz="2000"/>
              <a:t>屬性</a:t>
            </a:r>
            <a:endParaRPr sz="2000"/>
          </a:p>
        </p:txBody>
      </p:sp>
      <p:pic>
        <p:nvPicPr>
          <p:cNvPr id="328" name="Google Shape;328;p20"/>
          <p:cNvPicPr preferRelativeResize="0"/>
          <p:nvPr/>
        </p:nvPicPr>
        <p:blipFill rotWithShape="1">
          <a:blip r:embed="rId3">
            <a:alphaModFix/>
          </a:blip>
          <a:srcRect b="37883" l="17233" r="1971" t="42688"/>
          <a:stretch/>
        </p:blipFill>
        <p:spPr>
          <a:xfrm>
            <a:off x="777213" y="3040025"/>
            <a:ext cx="8083675" cy="185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21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Xpath</a:t>
            </a:r>
            <a:endParaRPr/>
          </a:p>
        </p:txBody>
      </p:sp>
      <p:sp>
        <p:nvSpPr>
          <p:cNvPr id="334" name="Google Shape;334;p21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/>
              <a:t>//</a:t>
            </a:r>
            <a:r>
              <a:rPr lang="zh-TW" sz="2000"/>
              <a:t>標籤</a:t>
            </a:r>
            <a:r>
              <a:rPr lang="zh-TW" sz="2000"/>
              <a:t>                              </a:t>
            </a:r>
            <a:r>
              <a:rPr lang="zh-TW" sz="2000"/>
              <a:t>以下所有符合這個tag的</a:t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2000"/>
              <a:t>/ 標籤                              下一層符合這個tag的</a:t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 sz="2000"/>
              <a:t>//標籤[@屬性=’名稱’]                找到tag中符合attribute的</a:t>
            </a:r>
            <a:endParaRPr sz="20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